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3869EBF3-4DEB-4EF9-95F9-69659F822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City Data </a:t>
            </a:r>
            <a:r>
              <a:rPr lang="es-ES" dirty="0" err="1"/>
              <a:t>Analysis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32F11564-E586-473E-859A-388DC00C78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Building Permit Application">
            <a:extLst>
              <a:ext uri="{FF2B5EF4-FFF2-40B4-BE49-F238E27FC236}">
                <a16:creationId xmlns:a16="http://schemas.microsoft.com/office/drawing/2014/main" id="{9A10A6AE-FD17-4C95-AC1C-D20612E8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01"/>
          <a:stretch/>
        </p:blipFill>
        <p:spPr>
          <a:xfrm>
            <a:off x="4568793" y="0"/>
            <a:ext cx="3997279" cy="66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Fire Department">
            <a:extLst>
              <a:ext uri="{FF2B5EF4-FFF2-40B4-BE49-F238E27FC236}">
                <a16:creationId xmlns:a16="http://schemas.microsoft.com/office/drawing/2014/main" id="{B57814C6-53B3-439D-A6C9-74212D291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97"/>
          <a:stretch/>
        </p:blipFill>
        <p:spPr>
          <a:xfrm>
            <a:off x="3857593" y="0"/>
            <a:ext cx="5564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Auto Accident">
            <a:extLst>
              <a:ext uri="{FF2B5EF4-FFF2-40B4-BE49-F238E27FC236}">
                <a16:creationId xmlns:a16="http://schemas.microsoft.com/office/drawing/2014/main" id="{AEC17ED7-6C55-488F-974D-EEBAA7F27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Crime">
            <a:extLst>
              <a:ext uri="{FF2B5EF4-FFF2-40B4-BE49-F238E27FC236}">
                <a16:creationId xmlns:a16="http://schemas.microsoft.com/office/drawing/2014/main" id="{EAE1F6A1-0070-4B54-8F02-770CDE4F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Macintosh PowerPoint</Application>
  <PresentationFormat>Panorámica</PresentationFormat>
  <Paragraphs>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City Data Analysis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Maria Adrover Vidal</cp:lastModifiedBy>
  <cp:revision>1</cp:revision>
  <dcterms:created xsi:type="dcterms:W3CDTF">2025-03-06T03:30:48Z</dcterms:created>
  <dcterms:modified xsi:type="dcterms:W3CDTF">2025-03-06T03:32:37Z</dcterms:modified>
</cp:coreProperties>
</file>